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58" r:id="rId4"/>
    <p:sldId id="260" r:id="rId5"/>
    <p:sldId id="25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74"/>
  </p:normalViewPr>
  <p:slideViewPr>
    <p:cSldViewPr snapToGrid="0" snapToObjects="1">
      <p:cViewPr>
        <p:scale>
          <a:sx n="114" d="100"/>
          <a:sy n="114" d="100"/>
        </p:scale>
        <p:origin x="47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_DA9890BF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95E08-5A88-6343-8D2A-319ABB14BD03}" type="datetimeFigureOut">
              <a:rPr lang="en-US" smtClean="0"/>
              <a:t>4/8/18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A19A4C-6CD1-E741-8F31-F14AA6742C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03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418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731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55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94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50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163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1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65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9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85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76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6B53C5-35CA-8B42-AA93-65F83785A378}" type="datetimeFigureOut">
              <a:rPr lang="en-US" smtClean="0"/>
              <a:t>4/8/18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5ED313-57F8-FD45-ABFC-0CE0A79B3C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779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_DA9890BF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intersecting circles">
            <a:extLst>
              <a:ext uri="{FF2B5EF4-FFF2-40B4-BE49-F238E27FC236}">
                <a16:creationId xmlns:a16="http://schemas.microsoft.com/office/drawing/2014/main" xmlns="" id="{D2C4BFA1-2075-4901-9E24-E41D1FDD51F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9" name="Oval 5">
              <a:extLst>
                <a:ext uri="{FF2B5EF4-FFF2-40B4-BE49-F238E27FC236}">
                  <a16:creationId xmlns:a16="http://schemas.microsoft.com/office/drawing/2014/main" xmlns="" id="{985A7375-E3AF-4F5C-85AE-17E8832952CA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F0307F65-8304-4FA8-A841-D4D7625411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5">
              <a:extLst>
                <a:ext uri="{FF2B5EF4-FFF2-40B4-BE49-F238E27FC236}">
                  <a16:creationId xmlns:a16="http://schemas.microsoft.com/office/drawing/2014/main" xmlns="" id="{C8B8394C-136F-4E05-A002-D93A5E79CD5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3" name="Rectangle 12" title="ribbon">
            <a:extLst>
              <a:ext uri="{FF2B5EF4-FFF2-40B4-BE49-F238E27FC236}">
                <a16:creationId xmlns:a16="http://schemas.microsoft.com/office/drawing/2014/main" xmlns="" id="{053FB2EE-284F-4C87-AB3D-BBF87A9FAB9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 dirty="0">
                <a:solidFill>
                  <a:schemeClr val="bg2"/>
                </a:solidFill>
              </a:rPr>
              <a:t>Letter of Credit </a:t>
            </a:r>
            <a:r>
              <a:rPr lang="en-US" sz="4000" dirty="0" smtClean="0">
                <a:solidFill>
                  <a:schemeClr val="bg2"/>
                </a:solidFill>
              </a:rPr>
              <a:t>using </a:t>
            </a:r>
            <a:r>
              <a:rPr lang="en-US" sz="4000" dirty="0" err="1">
                <a:solidFill>
                  <a:schemeClr val="bg2"/>
                </a:solidFill>
              </a:rPr>
              <a:t>Blockchain</a:t>
            </a:r>
            <a:r>
              <a:rPr lang="en-US" sz="4000" dirty="0">
                <a:solidFill>
                  <a:schemeClr val="bg2"/>
                </a:solidFill>
              </a:rPr>
              <a:t> Technology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Autofit/>
          </a:bodyPr>
          <a:lstStyle/>
          <a:p>
            <a:r>
              <a:rPr lang="en-US" sz="1600" dirty="0" err="1"/>
              <a:t>Keval</a:t>
            </a:r>
            <a:r>
              <a:rPr lang="en-US" sz="1600" dirty="0"/>
              <a:t> </a:t>
            </a:r>
            <a:r>
              <a:rPr lang="en-US" sz="1600" dirty="0" err="1"/>
              <a:t>Bhanushali</a:t>
            </a:r>
            <a:endParaRPr lang="en-US" sz="1600" dirty="0"/>
          </a:p>
          <a:p>
            <a:r>
              <a:rPr lang="en-US" sz="1600" dirty="0"/>
              <a:t>Neha </a:t>
            </a:r>
            <a:r>
              <a:rPr lang="en-US" sz="1600" dirty="0" err="1" smtClean="0"/>
              <a:t>Puthran</a:t>
            </a:r>
            <a:endParaRPr lang="en-US" sz="1600" dirty="0"/>
          </a:p>
          <a:p>
            <a:r>
              <a:rPr lang="en-US" sz="1600" dirty="0"/>
              <a:t>Ronit </a:t>
            </a:r>
            <a:r>
              <a:rPr lang="en-US" sz="1600" dirty="0" smtClean="0"/>
              <a:t>Shetty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46293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xmlns="" id="{E186B68C-84BC-4A6E-99D1-EE87483C134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8949" y="450221"/>
            <a:ext cx="2115455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xmlns="" id="{1C091803-41C2-48E0-9228-5148460C747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11418" y="450221"/>
            <a:ext cx="4421661" cy="5948858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6166C6D1-23AC-49C4-BA07-238E4E9F8CE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4402377" cy="3918123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B775CD93-9DF2-48CB-9F57-1BCA9A46C7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21269"/>
            <a:ext cx="6697525" cy="1877811"/>
          </a:xfrm>
          <a:prstGeom prst="rect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xmlns="" id="{DC656893-E0FB-4549-B014-5FAD4EB44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5243078" y="2576514"/>
            <a:ext cx="1705848" cy="17058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00" y="762000"/>
            <a:ext cx="3759200" cy="33401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Problems in traditional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48918" y="786848"/>
            <a:ext cx="4221990" cy="5275603"/>
          </a:xfrm>
        </p:spPr>
        <p:txBody>
          <a:bodyPr anchor="ctr">
            <a:normAutofit/>
          </a:bodyPr>
          <a:lstStyle/>
          <a:p>
            <a:pPr fontAlgn="base"/>
            <a:r>
              <a:rPr lang="en-US" sz="2000" dirty="0"/>
              <a:t>Lack of streamlined process</a:t>
            </a:r>
          </a:p>
          <a:p>
            <a:pPr fontAlgn="base"/>
            <a:r>
              <a:rPr lang="en-US" sz="2000" dirty="0"/>
              <a:t>Manual touchpoints due to lack of automated workflow</a:t>
            </a:r>
          </a:p>
          <a:p>
            <a:pPr fontAlgn="base"/>
            <a:r>
              <a:rPr lang="en-US" sz="2000" dirty="0"/>
              <a:t>Lack of transparency in operation and business policy</a:t>
            </a:r>
          </a:p>
          <a:p>
            <a:pPr fontAlgn="base"/>
            <a:r>
              <a:rPr lang="en-US" sz="2000" dirty="0"/>
              <a:t>Absence of a one stop view portal &amp; real-time status</a:t>
            </a:r>
          </a:p>
          <a:p>
            <a:pPr fontAlgn="base"/>
            <a:r>
              <a:rPr lang="en-US" sz="2000" dirty="0"/>
              <a:t>Time consuming end-to-end process</a:t>
            </a:r>
          </a:p>
        </p:txBody>
      </p:sp>
    </p:spTree>
    <p:extLst>
      <p:ext uri="{BB962C8B-B14F-4D97-AF65-F5344CB8AC3E}">
        <p14:creationId xmlns:p14="http://schemas.microsoft.com/office/powerpoint/2010/main" val="217357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kern="12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Business Workflow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535151" y="1617089"/>
            <a:ext cx="9939454" cy="514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879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186B68C-84BC-4A6E-99D1-EE87483C134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8949" y="450221"/>
            <a:ext cx="2115455" cy="1898903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1C091803-41C2-48E0-9228-5148460C747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11418" y="450221"/>
            <a:ext cx="4421661" cy="5948858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6166C6D1-23AC-49C4-BA07-238E4E9F8CE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50221"/>
            <a:ext cx="4402377" cy="3918123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B775CD93-9DF2-48CB-9F57-1BCA9A46C7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1" y="4521269"/>
            <a:ext cx="6697525" cy="1877811"/>
          </a:xfrm>
          <a:prstGeom prst="rect">
            <a:avLst/>
          </a:prstGeom>
          <a:solidFill>
            <a:schemeClr val="accent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700" y="762000"/>
            <a:ext cx="3759200" cy="33401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How does blockchain help?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8103" y="795548"/>
            <a:ext cx="3759198" cy="527560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Automated workflow and business policies</a:t>
            </a:r>
          </a:p>
          <a:p>
            <a:r>
              <a:rPr lang="en-US" sz="2000" dirty="0"/>
              <a:t>Reduced manual work</a:t>
            </a:r>
          </a:p>
          <a:p>
            <a:r>
              <a:rPr lang="en-US" sz="2000" dirty="0"/>
              <a:t>Transparency in the process, workflow more streamlined</a:t>
            </a:r>
          </a:p>
          <a:p>
            <a:r>
              <a:rPr lang="en-US" sz="2000" smtClean="0"/>
              <a:t>Speeds </a:t>
            </a:r>
            <a:r>
              <a:rPr lang="en-US" sz="2000" dirty="0"/>
              <a:t>up time, hassle free</a:t>
            </a:r>
          </a:p>
          <a:p>
            <a:endParaRPr lang="en-US" sz="2000" dirty="0"/>
          </a:p>
        </p:txBody>
      </p:sp>
      <p:sp>
        <p:nvSpPr>
          <p:cNvPr id="4" name="Smiley Face 3"/>
          <p:cNvSpPr/>
          <p:nvPr/>
        </p:nvSpPr>
        <p:spPr>
          <a:xfrm>
            <a:off x="5482207" y="2789030"/>
            <a:ext cx="1248937" cy="1271239"/>
          </a:xfrm>
          <a:prstGeom prst="smileyFac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8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669" y="596286"/>
            <a:ext cx="10515600" cy="1325563"/>
          </a:xfrm>
        </p:spPr>
        <p:txBody>
          <a:bodyPr/>
          <a:lstStyle/>
          <a:p>
            <a:r>
              <a:rPr lang="en-US" dirty="0" smtClean="0"/>
              <a:t>Workflow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24328" y="2783881"/>
            <a:ext cx="1789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Buyer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524092" y="2703508"/>
            <a:ext cx="1789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Seller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224328" y="6300513"/>
            <a:ext cx="1789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Buyer Bank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724968" y="2235086"/>
            <a:ext cx="5150946" cy="21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674581" y="1991540"/>
            <a:ext cx="3310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1. Sales requirement initiation</a:t>
            </a:r>
            <a:endParaRPr lang="en-US" sz="1200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2747340" y="2495718"/>
            <a:ext cx="511742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3428507" y="2495718"/>
            <a:ext cx="40901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2. Upload of estimation doc and request of proof of payment</a:t>
            </a:r>
            <a:endParaRPr 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904851" y="3831181"/>
            <a:ext cx="11418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3. Request to upload Letter of Credit(LOC)  on </a:t>
            </a:r>
            <a:r>
              <a:rPr lang="en-US" sz="1200" dirty="0" err="1" smtClean="0"/>
              <a:t>Blockchain</a:t>
            </a:r>
            <a:endParaRPr lang="en-US" sz="1200" dirty="0"/>
          </a:p>
        </p:txBody>
      </p:sp>
      <p:cxnSp>
        <p:nvCxnSpPr>
          <p:cNvPr id="28" name="Straight Arrow Connector 27"/>
          <p:cNvCxnSpPr/>
          <p:nvPr/>
        </p:nvCxnSpPr>
        <p:spPr>
          <a:xfrm flipH="1" flipV="1">
            <a:off x="8385332" y="3072840"/>
            <a:ext cx="7212" cy="2288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884427" y="3799610"/>
            <a:ext cx="15598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4. Request to  upload B/L and </a:t>
            </a:r>
            <a:r>
              <a:rPr lang="en-US" sz="1200" dirty="0" err="1" smtClean="0"/>
              <a:t>Pythosanitary</a:t>
            </a:r>
            <a:r>
              <a:rPr lang="en-US" sz="1200" dirty="0" smtClean="0"/>
              <a:t> Certificate after LOC validation</a:t>
            </a:r>
            <a:endParaRPr lang="en-US" sz="1200" dirty="0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1996615" y="3153213"/>
            <a:ext cx="0" cy="228840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8562871" y="3715600"/>
            <a:ext cx="1515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5. Product dispatched after </a:t>
            </a:r>
            <a:r>
              <a:rPr lang="en-US" sz="1200" dirty="0" smtClean="0"/>
              <a:t>B/L and </a:t>
            </a:r>
            <a:r>
              <a:rPr lang="en-US" sz="1200" dirty="0" err="1" smtClean="0"/>
              <a:t>Pythosanitary</a:t>
            </a:r>
            <a:r>
              <a:rPr lang="en-US" sz="1200" dirty="0" smtClean="0"/>
              <a:t> Certificate </a:t>
            </a:r>
            <a:r>
              <a:rPr lang="en-US" sz="1200" dirty="0" smtClean="0"/>
              <a:t>validation</a:t>
            </a:r>
            <a:endParaRPr lang="en-US" sz="1200" dirty="0"/>
          </a:p>
        </p:txBody>
      </p:sp>
      <p:cxnSp>
        <p:nvCxnSpPr>
          <p:cNvPr id="42" name="Straight Arrow Connector 41"/>
          <p:cNvCxnSpPr/>
          <p:nvPr/>
        </p:nvCxnSpPr>
        <p:spPr>
          <a:xfrm flipV="1">
            <a:off x="2767632" y="4860946"/>
            <a:ext cx="1987742" cy="10043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20104136">
            <a:off x="2806196" y="4941263"/>
            <a:ext cx="16376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6. Upload of Transaction amount</a:t>
            </a:r>
            <a:endParaRPr lang="en-US" sz="1200" dirty="0"/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2939694" y="2836875"/>
            <a:ext cx="1815680" cy="10699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 rot="1887756">
            <a:off x="2732029" y="3275180"/>
            <a:ext cx="1731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7. Upload of delivery confirmation on arrival</a:t>
            </a:r>
            <a:endParaRPr lang="en-US" sz="1200" dirty="0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2590188" y="6093881"/>
            <a:ext cx="5397236" cy="260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3550525" y="5816880"/>
            <a:ext cx="34250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8. Amount released on delivery confirmation on BC</a:t>
            </a:r>
            <a:endParaRPr lang="en-US" sz="1200" dirty="0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2174776" y="3153213"/>
            <a:ext cx="2506" cy="22733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212297" y="3849337"/>
            <a:ext cx="10421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9. Payment to bank based on Letter of Credit terms</a:t>
            </a:r>
            <a:endParaRPr lang="en-US" sz="1200" dirty="0"/>
          </a:p>
        </p:txBody>
      </p:sp>
      <p:pic>
        <p:nvPicPr>
          <p:cNvPr id="55" name="Picture 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258" y="1857024"/>
            <a:ext cx="862209" cy="934696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7424" y="1740454"/>
            <a:ext cx="993652" cy="993652"/>
          </a:xfrm>
          <a:prstGeom prst="rect">
            <a:avLst/>
          </a:prstGeom>
        </p:spPr>
      </p:pic>
      <p:pic>
        <p:nvPicPr>
          <p:cNvPr id="57" name="Picture 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652866" y="5426543"/>
            <a:ext cx="937322" cy="937322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7953" y="5400687"/>
            <a:ext cx="871608" cy="871608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7630215" y="6276383"/>
            <a:ext cx="1789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Seller Bank</a:t>
            </a:r>
            <a:endParaRPr lang="en-US" dirty="0"/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8475" y="3531673"/>
            <a:ext cx="2221023" cy="1474759"/>
          </a:xfrm>
          <a:prstGeom prst="rect">
            <a:avLst/>
          </a:prstGeom>
        </p:spPr>
      </p:pic>
      <p:cxnSp>
        <p:nvCxnSpPr>
          <p:cNvPr id="79" name="Straight Arrow Connector 78"/>
          <p:cNvCxnSpPr/>
          <p:nvPr/>
        </p:nvCxnSpPr>
        <p:spPr>
          <a:xfrm>
            <a:off x="8569988" y="3112282"/>
            <a:ext cx="0" cy="22843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6674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170</Words>
  <Application>Microsoft Macintosh PowerPoint</Application>
  <PresentationFormat>Widescreen</PresentationFormat>
  <Paragraphs>30</Paragraphs>
  <Slides>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Letter of Credit using Blockchain Technology</vt:lpstr>
      <vt:lpstr>Problems in traditional approach</vt:lpstr>
      <vt:lpstr>PowerPoint Presentation</vt:lpstr>
      <vt:lpstr>How does blockchain help?</vt:lpstr>
      <vt:lpstr>Workflow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in Trade using LOC</dc:title>
  <dc:creator>Ronit Bharat Shetty</dc:creator>
  <cp:lastModifiedBy>Ronit Bharat Shetty</cp:lastModifiedBy>
  <cp:revision>16</cp:revision>
  <dcterms:created xsi:type="dcterms:W3CDTF">2018-04-08T11:20:34Z</dcterms:created>
  <dcterms:modified xsi:type="dcterms:W3CDTF">2018-04-08T14:23:28Z</dcterms:modified>
</cp:coreProperties>
</file>

<file path=docProps/thumbnail.jpeg>
</file>